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8.jpg" ContentType="image/jpg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61" r:id="rId4"/>
    <p:sldId id="257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51EA9-ED14-4416-A0B4-BDF993F32812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38C1C-002B-4E13-8AE0-FBAE642A3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23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Sustainable CT communities</a:t>
            </a:r>
            <a:r>
              <a:rPr lang="en-US" baseline="0" dirty="0" smtClean="0"/>
              <a:t> strive to be: </a:t>
            </a:r>
            <a:r>
              <a:rPr lang="en-US" sz="1200" dirty="0" smtClean="0"/>
              <a:t>…thriving, resilient, collaborative, and forward-looking.  They build community and local economy.  They equitably promote the health and well-being of current and future residents.  And they respect the finite capacity of the natural environment.</a:t>
            </a:r>
          </a:p>
          <a:p>
            <a:endParaRPr lang="en-US" sz="1200" dirty="0" smtClean="0"/>
          </a:p>
          <a:p>
            <a:r>
              <a:rPr lang="en-US" sz="1200" dirty="0" smtClean="0"/>
              <a:t>Initial</a:t>
            </a:r>
            <a:r>
              <a:rPr lang="en-US" sz="1200" baseline="0" dirty="0" smtClean="0"/>
              <a:t> partnership between ISE and Connecticut Conference of Municipalities</a:t>
            </a:r>
          </a:p>
          <a:p>
            <a:endParaRPr lang="en-US" sz="1200" baseline="0" dirty="0" smtClean="0"/>
          </a:p>
          <a:p>
            <a:r>
              <a:rPr lang="en-US" sz="1200" baseline="0" dirty="0" smtClean="0"/>
              <a:t>Generously supported by Emily Hall Tremaine Foundation, Common Sense Fund, and Hampshire Foundation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036D7-87B3-4557-9768-8C32C7435B3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754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35499-0C91-46A8-B979-F57CC23287F7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A5133-F9E2-408B-9054-D817CE550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91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35499-0C91-46A8-B979-F57CC23287F7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A5133-F9E2-408B-9054-D817CE550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724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35499-0C91-46A8-B979-F57CC23287F7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A5133-F9E2-408B-9054-D817CE550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940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 with Title (Indentati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34112" y="54864"/>
            <a:ext cx="8339328" cy="356616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000" b="1">
                <a:solidFill>
                  <a:srgbClr val="FFFFFF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42763" y="818867"/>
            <a:ext cx="11131257" cy="5364405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accent5">
                    <a:lumMod val="75000"/>
                  </a:schemeClr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accent5">
                    <a:lumMod val="75000"/>
                  </a:schemeClr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accent5">
                    <a:lumMod val="75000"/>
                  </a:schemeClr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accent5">
                    <a:lumMod val="75000"/>
                  </a:schemeClr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20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35499-0C91-46A8-B979-F57CC23287F7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A5133-F9E2-408B-9054-D817CE550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431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35499-0C91-46A8-B979-F57CC23287F7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A5133-F9E2-408B-9054-D817CE550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70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35499-0C91-46A8-B979-F57CC23287F7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A5133-F9E2-408B-9054-D817CE550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273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35499-0C91-46A8-B979-F57CC23287F7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A5133-F9E2-408B-9054-D817CE550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58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35499-0C91-46A8-B979-F57CC23287F7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A5133-F9E2-408B-9054-D817CE550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449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35499-0C91-46A8-B979-F57CC23287F7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A5133-F9E2-408B-9054-D817CE550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763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35499-0C91-46A8-B979-F57CC23287F7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A5133-F9E2-408B-9054-D817CE550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594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35499-0C91-46A8-B979-F57CC23287F7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A5133-F9E2-408B-9054-D817CE550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24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35499-0C91-46A8-B979-F57CC23287F7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A5133-F9E2-408B-9054-D817CE550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64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leclairj@easternct.ed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LAGI Willimantic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11 October, 2017 </a:t>
            </a:r>
          </a:p>
          <a:p>
            <a:r>
              <a:rPr lang="en-US" dirty="0" smtClean="0"/>
              <a:t>5:30-7:30 pm</a:t>
            </a:r>
          </a:p>
          <a:p>
            <a:r>
              <a:rPr lang="en-US" dirty="0" smtClean="0"/>
              <a:t>Johnson Room, J. Eugene Smith Library</a:t>
            </a:r>
          </a:p>
          <a:p>
            <a:r>
              <a:rPr lang="en-US" dirty="0" smtClean="0"/>
              <a:t>Eastern Connecticut State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63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828" y="270532"/>
            <a:ext cx="10515600" cy="1325563"/>
          </a:xfrm>
        </p:spPr>
        <p:txBody>
          <a:bodyPr/>
          <a:lstStyle/>
          <a:p>
            <a:r>
              <a:rPr lang="en-US" b="1" dirty="0" smtClean="0"/>
              <a:t>Welcome to Eastern!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677" y="1735795"/>
            <a:ext cx="5181600" cy="4351338"/>
          </a:xfrm>
        </p:spPr>
        <p:txBody>
          <a:bodyPr/>
          <a:lstStyle/>
          <a:p>
            <a:r>
              <a:rPr lang="en-US" dirty="0" smtClean="0"/>
              <a:t>Founded in 1889</a:t>
            </a:r>
          </a:p>
          <a:p>
            <a:r>
              <a:rPr lang="en-US" dirty="0" smtClean="0"/>
              <a:t>5,362 enrolled (29 states, 74 countries)</a:t>
            </a:r>
          </a:p>
          <a:p>
            <a:r>
              <a:rPr lang="en-US" dirty="0" smtClean="0"/>
              <a:t>State of CT’s public liberal arts university</a:t>
            </a:r>
          </a:p>
          <a:p>
            <a:r>
              <a:rPr lang="en-US" dirty="0" smtClean="0"/>
              <a:t>Sustainable campus</a:t>
            </a:r>
          </a:p>
        </p:txBody>
      </p:sp>
      <p:pic>
        <p:nvPicPr>
          <p:cNvPr id="1030" name="Picture 6" descr="Image result for eastern connecticut state university, entrance sig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50" y="5320946"/>
            <a:ext cx="4128267" cy="123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1671" y="1038352"/>
            <a:ext cx="2397763" cy="22010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1642" y="3316673"/>
            <a:ext cx="5004329" cy="23816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1642" y="1038352"/>
            <a:ext cx="2456023" cy="220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6938" y="186000"/>
            <a:ext cx="8534400" cy="720015"/>
          </a:xfrm>
        </p:spPr>
        <p:txBody>
          <a:bodyPr>
            <a:normAutofit/>
          </a:bodyPr>
          <a:lstStyle/>
          <a:p>
            <a:r>
              <a:rPr lang="en-US" b="1" dirty="0" smtClean="0"/>
              <a:t>The Institute </a:t>
            </a:r>
            <a:r>
              <a:rPr lang="en-US" b="1" dirty="0"/>
              <a:t>for Sustainable Energy</a:t>
            </a:r>
          </a:p>
        </p:txBody>
      </p:sp>
      <p:pic>
        <p:nvPicPr>
          <p:cNvPr id="5" name="Shape 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53776" y="1605073"/>
            <a:ext cx="1919990" cy="192068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5467120" y="4903329"/>
            <a:ext cx="6724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Mission:  “To identify, develop and become an objective energy and educational resource regarding the means for achieving a sustainable energy future for Connecticut.”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4" t="2361" r="5686" b="630"/>
          <a:stretch/>
        </p:blipFill>
        <p:spPr>
          <a:xfrm>
            <a:off x="7293404" y="1350177"/>
            <a:ext cx="4572000" cy="34290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8" y="1091830"/>
            <a:ext cx="4470400" cy="3352800"/>
          </a:xfrm>
          <a:prstGeom prst="rect">
            <a:avLst/>
          </a:prstGeom>
        </p:spPr>
      </p:pic>
      <p:sp>
        <p:nvSpPr>
          <p:cNvPr id="11" name="object 2"/>
          <p:cNvSpPr>
            <a:spLocks noChangeAspect="1"/>
          </p:cNvSpPr>
          <p:nvPr/>
        </p:nvSpPr>
        <p:spPr>
          <a:xfrm>
            <a:off x="1795623" y="3780343"/>
            <a:ext cx="3457698" cy="2506831"/>
          </a:xfrm>
          <a:prstGeom prst="rect">
            <a:avLst/>
          </a:prstGeom>
          <a:blipFill>
            <a:blip r:embed="rId5" cstate="print"/>
            <a:srcRect/>
            <a:stretch>
              <a:fillRect l="-20261" t="1194" r="-14739" b="-5935"/>
            </a:stretch>
          </a:blipFill>
          <a:ln w="57150">
            <a:solidFill>
              <a:schemeClr val="bg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418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83272" y="383458"/>
            <a:ext cx="12008728" cy="5786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FFFFFF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algn="ctr"/>
            <a:r>
              <a:rPr lang="en-US" sz="4400" dirty="0" smtClean="0">
                <a:solidFill>
                  <a:schemeClr val="tx1"/>
                </a:solidFill>
                <a:latin typeface="+mj-lt"/>
              </a:rPr>
              <a:t>Sustainable CT:</a:t>
            </a:r>
            <a:r>
              <a:rPr lang="en-US" sz="4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400" dirty="0" smtClean="0">
                <a:solidFill>
                  <a:schemeClr val="tx1"/>
                </a:solidFill>
                <a:latin typeface="+mj-lt"/>
              </a:rPr>
              <a:t>Vision and Program Framework </a:t>
            </a:r>
            <a:endParaRPr lang="en-US" sz="4400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34965" y="1162372"/>
            <a:ext cx="11554165" cy="2138767"/>
            <a:chOff x="668015" y="1317355"/>
            <a:chExt cx="6843712" cy="1266825"/>
          </a:xfrm>
        </p:grpSpPr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5327" y="1317355"/>
              <a:ext cx="1676400" cy="12573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xmlns="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015" y="1320530"/>
              <a:ext cx="1684337" cy="126365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xmlns="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36" name="Picture 12" descr="Image result for stamford skylin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118"/>
            <a:stretch>
              <a:fillRect/>
            </a:stretch>
          </p:blipFill>
          <p:spPr bwMode="auto">
            <a:xfrm>
              <a:off x="2352352" y="1320530"/>
              <a:ext cx="3482975" cy="1262063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183272" y="3925346"/>
            <a:ext cx="1185703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 smtClean="0"/>
              <a:t>Road map</a:t>
            </a:r>
            <a:r>
              <a:rPr lang="en-US" sz="2600" dirty="0" smtClean="0"/>
              <a:t>.  A menu of coordinated, voluntary actions to promote sustainability.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 smtClean="0"/>
              <a:t>Resources</a:t>
            </a:r>
            <a:r>
              <a:rPr lang="en-US" sz="2600" dirty="0" smtClean="0"/>
              <a:t>.  Support, including funding, to help municipalities implement actions.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 smtClean="0"/>
              <a:t>Certification</a:t>
            </a:r>
            <a:r>
              <a:rPr lang="en-US" sz="2600" dirty="0" smtClean="0"/>
              <a:t>.  To recognize municipalities for their sustainability achievements.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 smtClean="0"/>
              <a:t>Flexibility</a:t>
            </a:r>
            <a:r>
              <a:rPr lang="en-US" sz="2600" dirty="0" smtClean="0"/>
              <a:t>.  Meeting the needs of </a:t>
            </a:r>
            <a:r>
              <a:rPr lang="en-US" sz="2600" i="1" dirty="0" smtClean="0"/>
              <a:t>all </a:t>
            </a:r>
            <a:r>
              <a:rPr lang="en-US" sz="2600" dirty="0" smtClean="0"/>
              <a:t>municipalities, urban or rural, big or small.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 smtClean="0"/>
              <a:t>Livability</a:t>
            </a:r>
            <a:r>
              <a:rPr lang="en-US" sz="2600" dirty="0" smtClean="0"/>
              <a:t>.  More sustainable, efficient, healthy, safe, resilient, thriving municipalities.</a:t>
            </a:r>
          </a:p>
        </p:txBody>
      </p:sp>
    </p:spTree>
    <p:extLst>
      <p:ext uri="{BB962C8B-B14F-4D97-AF65-F5344CB8AC3E}">
        <p14:creationId xmlns:p14="http://schemas.microsoft.com/office/powerpoint/2010/main" val="300386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0621" y="5094398"/>
            <a:ext cx="3103179" cy="1441560"/>
          </a:xfrm>
        </p:spPr>
        <p:txBody>
          <a:bodyPr/>
          <a:lstStyle/>
          <a:p>
            <a:r>
              <a:rPr lang="en-US" b="1" dirty="0" smtClean="0"/>
              <a:t>Thank you!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4305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 smtClean="0">
                <a:latin typeface="+mj-lt"/>
              </a:rPr>
              <a:t>Questions? Contact us at:</a:t>
            </a:r>
          </a:p>
          <a:p>
            <a:pPr marL="0" indent="0">
              <a:buNone/>
            </a:pPr>
            <a:endParaRPr lang="en-US" sz="3600" b="1" dirty="0">
              <a:latin typeface="+mj-lt"/>
              <a:hlinkClick r:id="rId2"/>
            </a:endParaRPr>
          </a:p>
          <a:p>
            <a:pPr marL="0" indent="0" algn="ctr">
              <a:buNone/>
            </a:pPr>
            <a:r>
              <a:rPr lang="en-US" dirty="0" smtClean="0"/>
              <a:t>Jessica LeClair</a:t>
            </a: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leclairj@easternct.edu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860-465-0258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05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185</Words>
  <Application>Microsoft Office PowerPoint</Application>
  <PresentationFormat>Widescreen</PresentationFormat>
  <Paragraphs>30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Office Theme</vt:lpstr>
      <vt:lpstr>LAGI Willimantic</vt:lpstr>
      <vt:lpstr>Welcome to Eastern!</vt:lpstr>
      <vt:lpstr>The Institute for Sustainable Energy</vt:lpstr>
      <vt:lpstr>PowerPoint Presentation</vt:lpstr>
      <vt:lpstr>Thank you!</vt:lpstr>
    </vt:vector>
  </TitlesOfParts>
  <Company>Eastern Connecticut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LAGI Willimantic</dc:title>
  <dc:creator>LeClair, Jessica H.(Institute for Sustainable Energy)</dc:creator>
  <cp:lastModifiedBy>LeClair, Jessica H.(Institute for Sustainable Energy)</cp:lastModifiedBy>
  <cp:revision>6</cp:revision>
  <dcterms:created xsi:type="dcterms:W3CDTF">2017-10-10T15:58:00Z</dcterms:created>
  <dcterms:modified xsi:type="dcterms:W3CDTF">2017-10-10T17:18:42Z</dcterms:modified>
</cp:coreProperties>
</file>